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9" r:id="rId3"/>
    <p:sldId id="267" r:id="rId4"/>
    <p:sldId id="263" r:id="rId5"/>
    <p:sldId id="283" r:id="rId6"/>
    <p:sldId id="279" r:id="rId7"/>
    <p:sldId id="278" r:id="rId8"/>
    <p:sldId id="264" r:id="rId9"/>
    <p:sldId id="277" r:id="rId10"/>
    <p:sldId id="268" r:id="rId11"/>
    <p:sldId id="289" r:id="rId12"/>
    <p:sldId id="276" r:id="rId13"/>
    <p:sldId id="261" r:id="rId14"/>
    <p:sldId id="257" r:id="rId15"/>
    <p:sldId id="284" r:id="rId16"/>
    <p:sldId id="269" r:id="rId17"/>
    <p:sldId id="266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687B0"/>
    <a:srgbClr val="8BC4C7"/>
    <a:srgbClr val="88C2C1"/>
    <a:srgbClr val="5698A8"/>
    <a:srgbClr val="5DAF61"/>
    <a:srgbClr val="3486CA"/>
    <a:srgbClr val="5191AD"/>
    <a:srgbClr val="39A0C5"/>
    <a:srgbClr val="3C95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347" autoAdjust="0"/>
    <p:restoredTop sz="86421" autoAdjust="0"/>
  </p:normalViewPr>
  <p:slideViewPr>
    <p:cSldViewPr>
      <p:cViewPr varScale="1">
        <p:scale>
          <a:sx n="97" d="100"/>
          <a:sy n="97" d="100"/>
        </p:scale>
        <p:origin x="-3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39F68-C088-47EB-9456-2041963C378E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525B0-0F59-45EE-8A1D-3DEC11593C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1711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525B0-0F59-45EE-8A1D-3DEC11593C83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525B0-0F59-45EE-8A1D-3DEC11593C83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76673"/>
            <a:ext cx="8572560" cy="2592287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ОРГАНІЗАЦІЯ ГУРТКОВОЇ РОБОТИ В ДНЗ </a:t>
            </a:r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(ясла-садок) №13</a:t>
            </a:r>
            <a:b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uk-UA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СОНЕЧКО»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2928934"/>
            <a:ext cx="6400800" cy="1339010"/>
          </a:xfrm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7030A0"/>
                </a:solidFill>
              </a:rPr>
              <a:t>Вміння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знаходити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обдарованих</a:t>
            </a:r>
            <a:r>
              <a:rPr lang="ru-RU" sz="2800" b="1" dirty="0">
                <a:solidFill>
                  <a:srgbClr val="7030A0"/>
                </a:solidFill>
              </a:rPr>
              <a:t> та </a:t>
            </a:r>
            <a:r>
              <a:rPr lang="ru-RU" sz="2800" b="1" dirty="0" err="1">
                <a:solidFill>
                  <a:srgbClr val="7030A0"/>
                </a:solidFill>
              </a:rPr>
              <a:t>здібних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дітей</a:t>
            </a:r>
            <a:r>
              <a:rPr lang="ru-RU" sz="2800" b="1" dirty="0">
                <a:solidFill>
                  <a:srgbClr val="7030A0"/>
                </a:solidFill>
              </a:rPr>
              <a:t> – талант, </a:t>
            </a:r>
            <a:r>
              <a:rPr lang="ru-RU" sz="2800" b="1" dirty="0" err="1">
                <a:solidFill>
                  <a:srgbClr val="7030A0"/>
                </a:solidFill>
              </a:rPr>
              <a:t>вміння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їх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вирощувати</a:t>
            </a:r>
            <a:r>
              <a:rPr lang="ru-RU" sz="2800" b="1" dirty="0">
                <a:solidFill>
                  <a:srgbClr val="7030A0"/>
                </a:solidFill>
              </a:rPr>
              <a:t> - </a:t>
            </a:r>
            <a:r>
              <a:rPr lang="ru-RU" sz="2800" b="1" dirty="0" err="1">
                <a:solidFill>
                  <a:srgbClr val="7030A0"/>
                </a:solidFill>
              </a:rPr>
              <a:t>мистецтво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Але </a:t>
            </a:r>
            <a:r>
              <a:rPr lang="ru-RU" sz="2800" b="1" dirty="0" err="1">
                <a:solidFill>
                  <a:srgbClr val="7030A0"/>
                </a:solidFill>
              </a:rPr>
              <a:t>найважливіше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–</a:t>
            </a:r>
          </a:p>
          <a:p>
            <a:r>
              <a:rPr lang="ru-RU" sz="2800" b="1" dirty="0" err="1" smtClean="0">
                <a:solidFill>
                  <a:srgbClr val="7030A0"/>
                </a:solidFill>
              </a:rPr>
              <a:t>любов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до </a:t>
            </a:r>
            <a:r>
              <a:rPr lang="ru-RU" sz="2800" b="1" dirty="0" err="1">
                <a:solidFill>
                  <a:srgbClr val="7030A0"/>
                </a:solidFill>
              </a:rPr>
              <a:t>дитини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  <a:p>
            <a:endParaRPr lang="ru-RU" sz="4000" b="1" i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0000" contrast="15000"/>
          </a:blip>
          <a:srcRect/>
          <a:stretch>
            <a:fillRect l="-6000" t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uk-UA" sz="5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5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115616" y="1412776"/>
            <a:ext cx="7344816" cy="3240360"/>
          </a:xfrm>
          <a:prstGeom prst="wave">
            <a:avLst>
              <a:gd name="adj1" fmla="val 12500"/>
              <a:gd name="adj2" fmla="val 5627"/>
            </a:avLst>
          </a:prstGeom>
          <a:noFill/>
          <a:ln>
            <a:noFill/>
          </a:ln>
          <a:effectLst>
            <a:outerShdw blurRad="762000" dist="50800" dir="5400000" algn="ctr" rotWithShape="0">
              <a:srgbClr val="000000">
                <a:alpha val="8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476672"/>
            <a:ext cx="74888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Гурткова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робота в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дошкільному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закладі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є популярною формою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життєдіяльності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і становить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невід’ємну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розглядається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ефективний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шлях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життєво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компетентної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спрямованої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контексті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своєчасного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здібностей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нахилів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креативності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базових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якостей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малюк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прагне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творчості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Вона приносить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радість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впевненість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пізнавати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себе і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Наш дитячий садок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винагороджує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прагнення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цікавими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заняттями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дитині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розкрити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здібності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дізнатися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нового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 ц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кавого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дитячому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садку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організована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гурткова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робота.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Заняття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гуртках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дитині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розкритися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а батькам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весь спектр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справжніх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можливостей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і сферу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майбутніх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 smtClean="0"/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7000" contrast="-9000"/>
          </a:blip>
          <a:srcRect/>
          <a:stretch>
            <a:fillRect l="-3000" t="14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291" y="-99392"/>
            <a:ext cx="9144000" cy="1152128"/>
          </a:xfrm>
          <a:gradFill>
            <a:gsLst>
              <a:gs pos="19000">
                <a:schemeClr val="accent6">
                  <a:lumMod val="75000"/>
                </a:schemeClr>
              </a:gs>
              <a:gs pos="0">
                <a:schemeClr val="accent6">
                  <a:lumMod val="75000"/>
                  <a:alpha val="0"/>
                </a:schemeClr>
              </a:gs>
              <a:gs pos="59000">
                <a:schemeClr val="accent6">
                  <a:lumMod val="75000"/>
                  <a:alpha val="58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endParaRPr lang="uk-UA" sz="3200" b="1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1412776"/>
            <a:ext cx="6174432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гурткової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Освітні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1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9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Розвивальні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9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Виховні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Корекційні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1000" contrast="-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НАШОМУ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ДОШК</a:t>
            </a: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ЛЬНОМУ ЗАКЛАД</a:t>
            </a: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 ПРАЦЮЮТЬ ТАКІ 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ГУРТКИ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000108"/>
            <a:ext cx="355744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1.«Чарівний папір» ;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57158" y="1643050"/>
            <a:ext cx="3143272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2.«</a:t>
            </a: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Маленькі дослідники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500562" y="1000108"/>
            <a:ext cx="421484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.«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Кольорові долоньки»;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714876" y="1714488"/>
            <a:ext cx="392909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.«</a:t>
            </a: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Диво-шашки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357686" y="2500306"/>
            <a:ext cx="3786214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5.«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Солоне тісто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3000372"/>
            <a:ext cx="464347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.«Клуб юних шахістів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500694" y="3714752"/>
            <a:ext cx="3357554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.«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Вправні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пальчики»;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3714752"/>
            <a:ext cx="5143504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.«</a:t>
            </a: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Грайлики-читайлики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(за методикою  Л.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Шелестової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4857760"/>
            <a:ext cx="5357818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9.«Читайлик» (за методикою М.Зайцева)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571472" y="5903893"/>
            <a:ext cx="5500694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10.«Музиченьки»(гра на муз. інструментах);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0000" contrast="18000"/>
          </a:blip>
          <a:srcRect/>
          <a:stretch>
            <a:fillRect l="-12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79712" y="764704"/>
            <a:ext cx="70610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гуртків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поставили перед собою мету: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створювати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самореалізації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вихованців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розвивати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розумові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креативні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здібності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дошкільнят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виявляти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обдарованих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сприяти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формуванню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позитивно –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стійких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взаємодій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співтворчості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педагогів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 bright="-15000" contrast="1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764704"/>
            <a:ext cx="626469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4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ДІТЬМИ  ПРАЦЮЮТЬ ДОСВІДЧЕНІ  ТА  КРЕАТИВНІ ПЕДАГОГИ</a:t>
            </a:r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rgbClr val="7030A0"/>
                </a:solidFill>
              </a:rPr>
              <a:t> </a:t>
            </a:r>
            <a:endParaRPr lang="ru-RU" b="1" dirty="0">
              <a:solidFill>
                <a:srgbClr val="7030A0"/>
              </a:solidFill>
            </a:endParaRPr>
          </a:p>
          <a:p>
            <a:endParaRPr lang="uk-UA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СЬОГОДНІ </a:t>
            </a:r>
            <a:r>
              <a:rPr lang="uk-UA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 :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1000" contrast="-2000"/>
          </a:blip>
          <a:srcRect/>
          <a:stretch>
            <a:fillRect l="-6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 ГУРТКА </a:t>
            </a: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“ДИВО-ШАШКИ” </a:t>
            </a: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ДЕМУС ТЕТЯНА МИКОЛАЇВНА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00298" y="1643050"/>
            <a:ext cx="2214556" cy="2868856"/>
          </a:xfrm>
          <a:prstGeom prst="rect">
            <a:avLst/>
          </a:prstGeom>
          <a:noFill/>
        </p:spPr>
      </p:pic>
      <p:pic>
        <p:nvPicPr>
          <p:cNvPr id="7" name="Рисунок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643314"/>
            <a:ext cx="4000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6000" contrast="-9000"/>
          </a:blip>
          <a:srcRect/>
          <a:stretch>
            <a:fillRect l="-3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Рабочий стол\фото гурток\IMG_20151106_0948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714488"/>
            <a:ext cx="3857652" cy="278608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 ГУРТКА “ЧИТАЙЛИК” (навчання читання за методикою М.Зайцева)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ЖАДАН  НАДІЯ  ПЕТРІВНА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Documents and Settings\1\Рабочий стол\фото гурток\IMG_20151106_0949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14752"/>
            <a:ext cx="3643338" cy="278608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9000"/>
            <a:lum bright="-18000" contrast="3000"/>
          </a:blip>
          <a:srcRect/>
          <a:stretch>
            <a:fillRect l="-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368412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ГУРТКА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“КЛУБ ЮНИХ ШАХІСТІВ”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БРИЖАНЬ НАТАЛІЯ ГРИГОРІВНА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1\Рабочий стол\фото гурток\Новая папка\фото гурток 0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143248"/>
            <a:ext cx="3357586" cy="2786082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Рисунок 3" descr="C:\Documents and Settings\1\Рабочий стол\фото гурток\Новая папка\фото гурток 0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2285992"/>
            <a:ext cx="3643338" cy="2643206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5000" contrast="19000"/>
          </a:blip>
          <a:srcRect/>
          <a:stretch>
            <a:fillRect l="-5000"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939784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ГУРТКА “КАЗКОВИЙ ДИВОГРАЙ “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СИТНИК ІРИНА МИКОЛАЇВНА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1\Рабочий стол\фото гурток\IMG_20151106_1050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85860"/>
            <a:ext cx="3556035" cy="2714644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4" name="Рисунок 3" descr="C:\Documents and Settings\1\Рабочий стол\фото гурток\IMG_20151106_1051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4071942"/>
            <a:ext cx="3929090" cy="264318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Desktop\12dfd46342c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60853" y="0"/>
            <a:ext cx="9433048" cy="705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00042"/>
            <a:ext cx="7772400" cy="121444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ГУРТКА “ЧАРІВНИЙ ПАПІР” ШПІКА ТЕТЯНА ОЛЕКСАНДРІВНА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Documents and Settings\1\Рабочий стол\воспитатель\Тетяна Олександрівн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714488"/>
            <a:ext cx="271464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8616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6000" contrast="8000"/>
          </a:blip>
          <a:srcRect/>
          <a:stretch>
            <a:fillRect t="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645024"/>
          </a:xfrm>
          <a:prstGeom prst="rect">
            <a:avLst/>
          </a:prstGeom>
          <a:gradFill flip="none" rotWithShape="1">
            <a:gsLst>
              <a:gs pos="0">
                <a:srgbClr val="AFC2AA">
                  <a:alpha val="90000"/>
                </a:srgbClr>
              </a:gs>
              <a:gs pos="100000">
                <a:schemeClr val="accent1">
                  <a:tint val="44500"/>
                  <a:satMod val="160000"/>
                </a:schemeClr>
              </a:gs>
              <a:gs pos="12000">
                <a:srgbClr val="77A5A1">
                  <a:alpha val="94000"/>
                </a:srgbClr>
              </a:gs>
            </a:gsLst>
            <a:lin ang="16200000" scaled="0"/>
            <a:tileRect/>
          </a:gradFill>
          <a:ln>
            <a:noFill/>
          </a:ln>
          <a:effectLst>
            <a:glow rad="101600">
              <a:srgbClr val="AFC2AA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 descr="C:\Documents and Settings\1\Рабочий стол\фото гурток\Новая папка\фото гурток 0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52"/>
            <a:ext cx="3929090" cy="292895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0" name="Рисунок 9" descr="C:\Documents and Settings\1\Рабочий стол\фото гурток\Новая папка\фото гурток 0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42852"/>
            <a:ext cx="3929090" cy="292895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Рисунок 10" descr="C:\Documents and Settings\1\Рабочий стол\фото гурток\Новая папка\фото гурток 0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429000"/>
            <a:ext cx="3857652" cy="2643206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1000" contrast="8000"/>
          </a:blip>
          <a:srcRect/>
          <a:stretch>
            <a:fillRect l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КЕРІВНИК ГУРТКА “ ВЕСЕЛА МАЙСТЕРНЯ</a:t>
            </a:r>
            <a:b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СОЛОМІНА ЛЮДМИЛА ІВАНІВНА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Мои документы\фото гурток\IMG_20151109_1559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714488"/>
            <a:ext cx="3503831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Мои документы\воспитатель\teremok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3286124"/>
            <a:ext cx="3790308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6000" contrast="11000"/>
          </a:blip>
          <a:srcRect/>
          <a:stretch>
            <a:fillRect l="-5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2368544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Керівники гуртка:</a:t>
            </a:r>
            <a:b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“Солоне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тісто”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Котлобай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Тетяна Володимирівна</a:t>
            </a:r>
            <a:b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Жукова Юлія Павлівна</a:t>
            </a:r>
            <a:b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Мои документы\воспитатель\vinochok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714620"/>
            <a:ext cx="4057650" cy="270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9000" contrast="4000"/>
          </a:blip>
          <a:srcRect/>
          <a:stretch>
            <a:fillRect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5776" y="170080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2025429" y="1556792"/>
            <a:ext cx="528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2025430" y="1556792"/>
            <a:ext cx="528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6000" contrast="3000"/>
          </a:blip>
          <a:srcRect/>
          <a:stretch>
            <a:fillRect l="-2000" t="15000" r="-3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943"/>
            <a:ext cx="9144000" cy="1052736"/>
          </a:xfrm>
          <a:gradFill flip="none" rotWithShape="1">
            <a:gsLst>
              <a:gs pos="31000">
                <a:srgbClr val="88C2C1">
                  <a:alpha val="96000"/>
                </a:srgbClr>
              </a:gs>
              <a:gs pos="3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3000" contrast="-10000"/>
          </a:blip>
          <a:srcRect/>
          <a:stretch>
            <a:fillRect l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16000" contrast="17000"/>
          </a:blip>
          <a:srcRect/>
          <a:stretch>
            <a:fillRect t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268</Words>
  <Application>Microsoft Office PowerPoint</Application>
  <PresentationFormat>Экран (4:3)</PresentationFormat>
  <Paragraphs>48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ОРГАНІЗАЦІЯ ГУРТКОВОЇ РОБОТИ В ДНЗ (ясла-садок) №13 « СОНЕЧКО»</vt:lpstr>
      <vt:lpstr> </vt:lpstr>
      <vt:lpstr>Слайд 3</vt:lpstr>
      <vt:lpstr>Слайд 4</vt:lpstr>
      <vt:lpstr>Слайд 5</vt:lpstr>
      <vt:lpstr>Слайд 6</vt:lpstr>
      <vt:lpstr> КЕРІВНИК  ГУРТКА “ДИВО-ШАШКИ”  ДЕМУС ТЕТЯНА МИКОЛАЇВНА </vt:lpstr>
      <vt:lpstr>КЕРІВНИК  ГУРТКА “ЧИТАЙЛИК” (навчання читання за методикою М.Зайцева) ЖАДАН  НАДІЯ  ПЕТРІВНА</vt:lpstr>
      <vt:lpstr>КЕРІВНИК ГУРТКА  “КЛУБ ЮНИХ ШАХІСТІВ” БРИЖАНЬ НАТАЛІЯ ГРИГОРІВНА</vt:lpstr>
      <vt:lpstr>КЕРІВНИК ГУРТКА “КАЗКОВИЙ ДИВОГРАЙ “ СИТНИК ІРИНА МИКОЛАЇВНА</vt:lpstr>
      <vt:lpstr>КЕРІВНИК ГУРТКА “ЧАРІВНИЙ ПАПІР” ШПІКА ТЕТЯНА ОЛЕКСАНДРІВНА</vt:lpstr>
      <vt:lpstr>Слайд 12</vt:lpstr>
      <vt:lpstr>КЕРІВНИК ГУРТКА “ ВЕСЕЛА МАЙСТЕРНЯ СОЛОМІНА ЛЮДМИЛА ІВАНІВНА</vt:lpstr>
      <vt:lpstr>Керівники гуртка: “Солоне тісто” Котлобай Тетяна Володимирівна Жукова Юлія Павлівна 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Pavel</dc:creator>
  <cp:lastModifiedBy>1</cp:lastModifiedBy>
  <cp:revision>158</cp:revision>
  <dcterms:created xsi:type="dcterms:W3CDTF">2013-02-17T21:20:02Z</dcterms:created>
  <dcterms:modified xsi:type="dcterms:W3CDTF">2018-09-28T07:51:22Z</dcterms:modified>
</cp:coreProperties>
</file>